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9144000" cy="6858000" type="screen4x3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4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D50CC-A0F5-446A-8039-D371DA34B32B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69AED-72EE-4BAC-BE77-D9B04F466E0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Confusion Matrix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1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2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3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4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5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6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7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8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9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0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2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1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2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3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4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5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6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7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8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09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0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3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1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2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3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4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5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6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7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8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19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4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5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6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7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89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90)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858838"/>
            <a:ext cx="9144000" cy="51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</Words>
  <Application>Microsoft Office PowerPoint</Application>
  <PresentationFormat>On-screen Show (4:3)</PresentationFormat>
  <Paragraphs>1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Confusion Matrix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Confusion Matrix</dc:title>
  <dc:creator>DELL</dc:creator>
  <cp:lastModifiedBy>DELL</cp:lastModifiedBy>
  <cp:revision>2</cp:revision>
  <dcterms:created xsi:type="dcterms:W3CDTF">2023-01-21T06:47:23Z</dcterms:created>
  <dcterms:modified xsi:type="dcterms:W3CDTF">2023-01-21T07:42:24Z</dcterms:modified>
</cp:coreProperties>
</file>

<file path=docProps/thumbnail.jpeg>
</file>